
<file path=[Content_Types].xml><?xml version="1.0" encoding="utf-8"?>
<Types xmlns="http://schemas.openxmlformats.org/package/2006/content-types">
  <Default Extension="jpg" ContentType="image/jpe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png" ContentType="image/png"/>
  <Default Extension="wmf" ContentType="image/x-wmf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slides/slide15.xml" ContentType="application/vnd.openxmlformats-officedocument.presentationml.slide+xml"/>
  <Override PartName="/docProps/app.xml" ContentType="application/vnd.openxmlformats-officedocument.extended-properties+xml"/>
  <Override PartName="/ppt/viewProps.xml" ContentType="application/vnd.openxmlformats-officedocument.presentationml.viewProps+xml"/>
  <Override PartName="/ppt/slides/slide35.xml" ContentType="application/vnd.openxmlformats-officedocument.presentationml.slide+xml"/>
  <Override PartName="/docProps/custom.xml" ContentType="application/vnd.openxmlformats-officedocument.custom-properties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33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4.xml" ContentType="application/vnd.openxmlformats-officedocument.presentationml.slide+xml"/>
  <Override PartName="/ppt/slides/slide36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notesMasterIdLst>
    <p:notesMasterId r:id="rId40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</p:sldIdLst>
  <p:sldSz cx="12192000" cy="6858000"/>
  <p:notesSz cx="7315200" cy="96012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65" d="100"/>
          <a:sy n="65" d="100"/>
        </p:scale>
        <p:origin x="-672" y="-64"/>
      </p:cViewPr>
      <p:guideLst>
        <p:guide pos="2160" orient="horz"/>
        <p:guide pos="3840"/>
      </p:guideLst>
    </p:cSldViewPr>
  </p:slide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1" Type="http://schemas.openxmlformats.org/officeDocument/2006/relationships/presProps" Target="presProps.xml" /><Relationship Id="rId42" Type="http://schemas.openxmlformats.org/officeDocument/2006/relationships/tableStyles" Target="tableStyles.xml" /><Relationship Id="rId43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6924957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defRPr/>
            </a:pPr>
            <a:r>
              <a:rPr lang="en-US" sz="1800" b="0" u="none" strike="noStrike">
                <a:solidFill>
                  <a:schemeClr val="dk1"/>
                </a:solidFill>
                <a:latin typeface="Calibri"/>
              </a:rPr>
              <a:t>Click to move the slide</a:t>
            </a:r>
            <a:endParaRPr/>
          </a:p>
        </p:txBody>
      </p:sp>
      <p:sp>
        <p:nvSpPr>
          <p:cNvPr id="1295704182" name="PlaceHolder 2"/>
          <p:cNvSpPr>
            <a:spLocks noGrp="1"/>
          </p:cNvSpPr>
          <p:nvPr>
            <p:ph type="body"/>
          </p:nvPr>
        </p:nvSpPr>
        <p:spPr bwMode="auto"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  <a:defRPr/>
            </a:pPr>
            <a:r>
              <a:rPr lang="en-US" sz="2000" b="0" u="none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/>
          </a:p>
        </p:txBody>
      </p:sp>
      <p:sp>
        <p:nvSpPr>
          <p:cNvPr id="1130884188" name="PlaceHolder 3"/>
          <p:cNvSpPr>
            <a:spLocks noGrp="1"/>
          </p:cNvSpPr>
          <p:nvPr>
            <p:ph type="hdr"/>
          </p:nvPr>
        </p:nvSpPr>
        <p:spPr bwMode="auto"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  <a:defRPr/>
            </a:pPr>
            <a:r>
              <a:rPr lang="en-US" sz="1400" b="0" u="none" strike="noStrike">
                <a:solidFill>
                  <a:srgbClr val="000000"/>
                </a:solidFill>
                <a:latin typeface="Times New Roman"/>
              </a:rPr>
              <a:t>&lt;header&gt;</a:t>
            </a:r>
            <a:endParaRPr/>
          </a:p>
        </p:txBody>
      </p:sp>
      <p:sp>
        <p:nvSpPr>
          <p:cNvPr id="1161417013" name="PlaceHolder 4"/>
          <p:cNvSpPr>
            <a:spLocks noGrp="1"/>
          </p:cNvSpPr>
          <p:nvPr>
            <p:ph type="dt" idx="34"/>
          </p:nvPr>
        </p:nvSpPr>
        <p:spPr bwMode="auto"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  <a:defRPr/>
            </a:pPr>
            <a:r>
              <a:rPr lang="en-US" sz="1400" b="0" u="none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/>
          </a:p>
        </p:txBody>
      </p:sp>
      <p:sp>
        <p:nvSpPr>
          <p:cNvPr id="529208296" name="PlaceHolder 5"/>
          <p:cNvSpPr>
            <a:spLocks noGrp="1"/>
          </p:cNvSpPr>
          <p:nvPr>
            <p:ph type="ftr" idx="35"/>
          </p:nvPr>
        </p:nvSpPr>
        <p:spPr bwMode="auto"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  <a:defRPr/>
            </a:pPr>
            <a:r>
              <a:rPr lang="en-US" sz="1400" b="0" u="none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920770215" name="PlaceHolder 6"/>
          <p:cNvSpPr>
            <a:spLocks noGrp="1"/>
          </p:cNvSpPr>
          <p:nvPr>
            <p:ph type="sldNum" idx="36"/>
          </p:nvPr>
        </p:nvSpPr>
        <p:spPr bwMode="auto"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  <a:defRPr/>
            </a:pPr>
            <a:fld id="{14CEDD52-B753-40B8-912A-7F2C5C2F27F4}" type="slidenum">
              <a:rPr lang="en-US" sz="1400" b="0" u="none" strike="noStrike">
                <a:solidFill>
                  <a:srgbClr val="000000"/>
                </a:solidFill>
                <a:latin typeface="Times New Roman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 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 ?>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 ?>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 ?>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 ?>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 ?>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 ?>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 ?>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 ?>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 ?>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 ?>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 ?>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 ?>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 ?>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 ?>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2898268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259978762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9344608" name="PlaceHolder 3"/>
          <p:cNvSpPr>
            <a:spLocks noGrp="1"/>
          </p:cNvSpPr>
          <p:nvPr>
            <p:ph type="sldNum" idx="169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7E97A34C-C700-4C61-A9DB-1B0DD333A050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1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3298981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21695496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1550667" name="PlaceHolder 3"/>
          <p:cNvSpPr>
            <a:spLocks noGrp="1"/>
          </p:cNvSpPr>
          <p:nvPr>
            <p:ph type="sldNum" idx="177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064A0818-EC72-60A4-AA94-A53BFDA374DF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9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6214974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586272462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1171408" name="PlaceHolder 3"/>
          <p:cNvSpPr>
            <a:spLocks noGrp="1"/>
          </p:cNvSpPr>
          <p:nvPr>
            <p:ph type="sldNum" idx="177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1949EDA5-9EAF-55A4-F62B-C3268DD957B7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9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3312678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106714364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7371277" name="PlaceHolder 3"/>
          <p:cNvSpPr>
            <a:spLocks noGrp="1"/>
          </p:cNvSpPr>
          <p:nvPr>
            <p:ph type="sldNum" idx="178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10437CF0-689A-4638-8046-E990B801C363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10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1361494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996585399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8445116" name="PlaceHolder 3"/>
          <p:cNvSpPr>
            <a:spLocks noGrp="1"/>
          </p:cNvSpPr>
          <p:nvPr>
            <p:ph type="sldNum" idx="179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DA3A273F-F63F-4DAD-9587-ED8E312CD531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11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2280113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82904633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5725420" name="PlaceHolder 3"/>
          <p:cNvSpPr>
            <a:spLocks noGrp="1"/>
          </p:cNvSpPr>
          <p:nvPr>
            <p:ph type="sldNum" idx="180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ECCD109D-B99E-4227-9E65-8E3AFF8527A8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12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0198705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954941111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326527" name="PlaceHolder 3"/>
          <p:cNvSpPr>
            <a:spLocks noGrp="1"/>
          </p:cNvSpPr>
          <p:nvPr>
            <p:ph type="sldNum" idx="181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4C64588A-AFA4-4202-8369-54A57B402020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13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4362757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53442564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809393" name="PlaceHolder 3"/>
          <p:cNvSpPr>
            <a:spLocks noGrp="1"/>
          </p:cNvSpPr>
          <p:nvPr>
            <p:ph type="sldNum" idx="182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4A931911-744F-42F9-AB13-102BA387986B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14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2898296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530605233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4617843" name="PlaceHolder 3"/>
          <p:cNvSpPr>
            <a:spLocks noGrp="1"/>
          </p:cNvSpPr>
          <p:nvPr>
            <p:ph type="sldNum" idx="183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9DF7D0C4-A692-4ABA-9978-9EA5572DDA59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15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685643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382085229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5535714" name="PlaceHolder 3"/>
          <p:cNvSpPr>
            <a:spLocks noGrp="1"/>
          </p:cNvSpPr>
          <p:nvPr>
            <p:ph type="sldNum" idx="184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1B2258CF-5FF3-4A7C-8639-C5078CB502AF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16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1428808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532702472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8583935" name="PlaceHolder 3"/>
          <p:cNvSpPr>
            <a:spLocks noGrp="1"/>
          </p:cNvSpPr>
          <p:nvPr>
            <p:ph type="sldNum" idx="185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56A08CA6-9E43-4192-991C-DFFE97906838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17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8108339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380051189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947735" name="PlaceHolder 3"/>
          <p:cNvSpPr>
            <a:spLocks noGrp="1"/>
          </p:cNvSpPr>
          <p:nvPr>
            <p:ph type="sldNum" idx="170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F18BD922-C97C-4426-8331-1A1B5892F033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2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5281022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65704420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4086563" name="PlaceHolder 3"/>
          <p:cNvSpPr>
            <a:spLocks noGrp="1"/>
          </p:cNvSpPr>
          <p:nvPr>
            <p:ph type="sldNum" idx="186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38038819-8714-4917-905A-D7539930F4C5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18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5682422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388728218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1415765" name="PlaceHolder 3"/>
          <p:cNvSpPr>
            <a:spLocks noGrp="1"/>
          </p:cNvSpPr>
          <p:nvPr>
            <p:ph type="sldNum" idx="187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0124EFB0-2610-43A8-92E4-325873234320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19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6000618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152489895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8682596" name="PlaceHolder 3"/>
          <p:cNvSpPr>
            <a:spLocks noGrp="1"/>
          </p:cNvSpPr>
          <p:nvPr>
            <p:ph type="sldNum" idx="188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129AB027-B95D-48D0-A8E0-F3BADE8214AF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20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5709984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75298390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7751146" name="PlaceHolder 3"/>
          <p:cNvSpPr>
            <a:spLocks noGrp="1"/>
          </p:cNvSpPr>
          <p:nvPr>
            <p:ph type="sldNum" idx="189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F2729CF6-2086-42DE-A431-20C661C33ACD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21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9499221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2141214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4982054" name="PlaceHolder 3"/>
          <p:cNvSpPr>
            <a:spLocks noGrp="1"/>
          </p:cNvSpPr>
          <p:nvPr>
            <p:ph type="sldNum" idx="190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54F5612C-F03A-41A5-9255-1E1AD630F6A2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22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0268857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865648854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8365610" name="PlaceHolder 3"/>
          <p:cNvSpPr>
            <a:spLocks noGrp="1"/>
          </p:cNvSpPr>
          <p:nvPr>
            <p:ph type="sldNum" idx="191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6879D373-6C5A-4476-8F44-4F3E08A125FB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23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0084113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251132606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4649963" name="PlaceHolder 3"/>
          <p:cNvSpPr>
            <a:spLocks noGrp="1"/>
          </p:cNvSpPr>
          <p:nvPr>
            <p:ph type="sldNum" idx="192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FE5BAC8C-7BCE-4D25-9EED-0C416141C3F2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24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3751009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883343931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4393715" name="PlaceHolder 3"/>
          <p:cNvSpPr>
            <a:spLocks noGrp="1"/>
          </p:cNvSpPr>
          <p:nvPr>
            <p:ph type="sldNum" idx="193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4FA50CF2-C243-472B-87A3-C4EC4D22C088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25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320558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085306746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5148703" name="PlaceHolder 3"/>
          <p:cNvSpPr>
            <a:spLocks noGrp="1"/>
          </p:cNvSpPr>
          <p:nvPr>
            <p:ph type="sldNum" idx="194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A0CE1082-6AE8-4D88-8B97-D81F1ADD1438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26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5993561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265999475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9655849" name="PlaceHolder 3"/>
          <p:cNvSpPr>
            <a:spLocks noGrp="1"/>
          </p:cNvSpPr>
          <p:nvPr>
            <p:ph type="sldNum" idx="195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228BE587-05CC-498C-B2DF-AFEE378D346F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27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1859191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913265639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5074366" name="PlaceHolder 3"/>
          <p:cNvSpPr>
            <a:spLocks noGrp="1"/>
          </p:cNvSpPr>
          <p:nvPr>
            <p:ph type="sldNum" idx="171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A64FC27F-5FCD-4C91-8305-33E53128F547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3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7154698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667745448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5007958" name="PlaceHolder 3"/>
          <p:cNvSpPr>
            <a:spLocks noGrp="1"/>
          </p:cNvSpPr>
          <p:nvPr>
            <p:ph type="sldNum" idx="196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1BA2F5B8-3A83-481D-B31A-99DBD299B425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28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0714067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679639559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116469" name="PlaceHolder 3"/>
          <p:cNvSpPr>
            <a:spLocks noGrp="1"/>
          </p:cNvSpPr>
          <p:nvPr>
            <p:ph type="sldNum" idx="197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E0A7319B-D181-4B7B-8849-78ADDB23971C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29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2251348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618184988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2254288" name="PlaceHolder 3"/>
          <p:cNvSpPr>
            <a:spLocks noGrp="1"/>
          </p:cNvSpPr>
          <p:nvPr>
            <p:ph type="sldNum" idx="198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068C0F3F-855E-4C6F-BBD5-FD7726870046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30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7904477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551385413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9483655" name="PlaceHolder 3"/>
          <p:cNvSpPr>
            <a:spLocks noGrp="1"/>
          </p:cNvSpPr>
          <p:nvPr>
            <p:ph type="sldNum" idx="199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0E26C1F2-9A52-4322-B237-0783954BE299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31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2980635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851781626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8956943" name="PlaceHolder 3"/>
          <p:cNvSpPr>
            <a:spLocks noGrp="1"/>
          </p:cNvSpPr>
          <p:nvPr>
            <p:ph type="sldNum" idx="200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5965D88B-0F6F-49CC-8927-F47E8457F488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32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2749215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989267617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5336188" name="PlaceHolder 3"/>
          <p:cNvSpPr>
            <a:spLocks noGrp="1"/>
          </p:cNvSpPr>
          <p:nvPr>
            <p:ph type="sldNum" idx="201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70D4BC33-F2D4-43C3-A17C-022B420FEB08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33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2742262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867408062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2476422" name="PlaceHolder 3"/>
          <p:cNvSpPr>
            <a:spLocks noGrp="1"/>
          </p:cNvSpPr>
          <p:nvPr>
            <p:ph type="sldNum" idx="203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093A32B3-2EE7-4F88-BD8B-313C5A5C7A60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34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1183497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813175211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6044396" name="PlaceHolder 3"/>
          <p:cNvSpPr>
            <a:spLocks noGrp="1"/>
          </p:cNvSpPr>
          <p:nvPr>
            <p:ph type="sldNum" idx="172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EDFA5DDE-4386-4626-AA8E-C9AE81A79A42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4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9470165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164265557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576930" name="PlaceHolder 3"/>
          <p:cNvSpPr>
            <a:spLocks noGrp="1"/>
          </p:cNvSpPr>
          <p:nvPr>
            <p:ph type="sldNum" idx="173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893214EE-3AFB-44A5-9CF0-297828D9C825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5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5216939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694033445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8409822" name="PlaceHolder 3"/>
          <p:cNvSpPr>
            <a:spLocks noGrp="1"/>
          </p:cNvSpPr>
          <p:nvPr>
            <p:ph type="sldNum" idx="174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E943F45F-6767-4822-9F7D-E0B1CF31CE05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6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8947473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414861410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6026285" name="PlaceHolder 3"/>
          <p:cNvSpPr>
            <a:spLocks noGrp="1"/>
          </p:cNvSpPr>
          <p:nvPr>
            <p:ph type="sldNum" idx="175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374C2071-882F-49E3-A441-548033A7D1B7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7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2318424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119657760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4538569" name="PlaceHolder 3"/>
          <p:cNvSpPr>
            <a:spLocks noGrp="1"/>
          </p:cNvSpPr>
          <p:nvPr>
            <p:ph type="sldNum" idx="176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FC96FCE5-E3DC-4B44-B788-5C9C4DC6798B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8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8893054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003588148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3556664" name="PlaceHolder 3"/>
          <p:cNvSpPr>
            <a:spLocks noGrp="1"/>
          </p:cNvSpPr>
          <p:nvPr>
            <p:ph type="sldNum" idx="177"/>
          </p:nvPr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defRPr/>
            </a:pPr>
            <a:fld id="{D979874D-053F-4C57-A451-68621FB3C22D}" type="slidenum">
              <a:rPr lang="en-US" sz="1200" b="0" u="none" strike="noStrike">
                <a:solidFill>
                  <a:srgbClr val="000000"/>
                </a:solidFill>
                <a:latin typeface="Times New Roman"/>
              </a:rPr>
              <a:t>9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bg>
      <p:bgPr shadeToTitle="0">
        <a:solidFill>
          <a:srgbClr val="003366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1584079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  <a:defRPr/>
            </a:pPr>
            <a:r>
              <a:rPr lang="en-US" sz="6000" b="0" u="none" strike="noStrike">
                <a:solidFill>
                  <a:schemeClr val="dk1"/>
                </a:solidFill>
                <a:latin typeface="Calibri Light"/>
                <a:ea typeface="Arial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4966204" name="PlaceHolder 2"/>
          <p:cNvSpPr>
            <a:spLocks noGrp="1"/>
          </p:cNvSpPr>
          <p:nvPr>
            <p:ph type="dt" idx="1"/>
          </p:nvPr>
        </p:nvSpPr>
        <p:spPr bwMode="auto"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17494078" name="PlaceHolder 3"/>
          <p:cNvSpPr>
            <a:spLocks noGrp="1"/>
          </p:cNvSpPr>
          <p:nvPr>
            <p:ph type="ftr" idx="2"/>
          </p:nvPr>
        </p:nvSpPr>
        <p:spPr bwMode="auto"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FFFFFF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1001731722" name="PlaceHolder 4"/>
          <p:cNvSpPr>
            <a:spLocks noGrp="1"/>
          </p:cNvSpPr>
          <p:nvPr>
            <p:ph type="sldNum" idx="3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5AA390E5-1B61-4789-BD40-7448703A55CA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16981794" name="PlaceHolder 5"/>
          <p:cNvSpPr>
            <a:spLocks noGrp="1"/>
          </p:cNvSpPr>
          <p:nvPr>
            <p:ph type="body"/>
          </p:nvPr>
        </p:nvSpPr>
        <p:spPr bwMode="auto"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/>
              <a:buChar char=""/>
              <a:defRPr/>
            </a:pPr>
            <a:r>
              <a:rPr lang="en-US" sz="2800" b="0" u="none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/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/>
              <a:buChar char=""/>
              <a:defRPr/>
            </a:pPr>
            <a:r>
              <a:rPr lang="en-US" sz="2000" b="0" u="none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/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/>
              <a:buChar char=""/>
              <a:defRPr/>
            </a:pPr>
            <a:r>
              <a:rPr lang="en-US" sz="1800" b="0" u="none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/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/>
              <a:buChar char=""/>
              <a:defRPr/>
            </a:pPr>
            <a:r>
              <a:rPr lang="en-US" sz="1800" b="0" u="none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/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/>
              <a:buChar char=""/>
              <a:defRPr/>
            </a:pPr>
            <a:r>
              <a:rPr lang="en-US" sz="2000" b="0" u="none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/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/>
              <a:buChar char=""/>
              <a:defRPr/>
            </a:pPr>
            <a:r>
              <a:rPr lang="en-US" sz="2000" b="0" u="none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/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/>
              <a:buChar char=""/>
              <a:defRPr/>
            </a:pPr>
            <a:r>
              <a:rPr lang="en-US" sz="2000" b="0" u="none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Content with Caption">
    <p:bg>
      <p:bgPr shadeToTitle="0">
        <a:solidFill>
          <a:srgbClr val="003366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4031187" name="PlaceHolder 1"/>
          <p:cNvSpPr>
            <a:spLocks noGrp="1"/>
          </p:cNvSpPr>
          <p:nvPr>
            <p:ph type="title"/>
          </p:nvPr>
        </p:nvSpPr>
        <p:spPr bwMode="auto">
          <a:xfrm>
            <a:off x="839879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  <a:defRPr/>
            </a:pPr>
            <a:r>
              <a:rPr lang="en-US" sz="3200" b="0" u="none" strike="noStrike">
                <a:solidFill>
                  <a:schemeClr val="dk1"/>
                </a:solidFill>
                <a:latin typeface="Calibri Light"/>
                <a:ea typeface="Arial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06408306" name="PlaceHolder 2"/>
          <p:cNvSpPr>
            <a:spLocks noGrp="1"/>
          </p:cNvSpPr>
          <p:nvPr>
            <p:ph type="body"/>
          </p:nvPr>
        </p:nvSpPr>
        <p:spPr bwMode="auto"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3200" b="0" u="none" strike="noStrike">
                <a:solidFill>
                  <a:schemeClr val="dk1"/>
                </a:solidFill>
                <a:latin typeface="Calibri"/>
                <a:ea typeface="Arial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800" b="0" u="none" strike="noStrike">
                <a:solidFill>
                  <a:schemeClr val="dk1"/>
                </a:solidFill>
                <a:latin typeface="Calibri"/>
                <a:ea typeface="Arial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400" b="0" u="none" strike="noStrike">
                <a:solidFill>
                  <a:schemeClr val="dk1"/>
                </a:solidFill>
                <a:latin typeface="Calibri"/>
                <a:ea typeface="Arial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000" b="0" u="none" strike="noStrike">
                <a:solidFill>
                  <a:schemeClr val="dk1"/>
                </a:solidFill>
                <a:latin typeface="Calibri"/>
                <a:ea typeface="Arial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000" b="0" u="none" strike="noStrike">
                <a:solidFill>
                  <a:schemeClr val="dk1"/>
                </a:solidFill>
                <a:latin typeface="Calibri"/>
                <a:ea typeface="Arial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10860620" name="PlaceHolder 3"/>
          <p:cNvSpPr>
            <a:spLocks noGrp="1"/>
          </p:cNvSpPr>
          <p:nvPr>
            <p:ph type="body"/>
          </p:nvPr>
        </p:nvSpPr>
        <p:spPr bwMode="auto">
          <a:xfrm>
            <a:off x="839879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/>
            </a:pPr>
            <a:r>
              <a:rPr lang="en-US" sz="1600" b="0" u="none" strike="noStrike">
                <a:solidFill>
                  <a:schemeClr val="dk1"/>
                </a:solidFill>
                <a:latin typeface="Calibri"/>
                <a:ea typeface="Arial"/>
              </a:rPr>
              <a:t>Click to edit Master text styles</a:t>
            </a:r>
            <a:endParaRPr lang="en-US" sz="16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4893231" name="PlaceHolder 4"/>
          <p:cNvSpPr>
            <a:spLocks noGrp="1"/>
          </p:cNvSpPr>
          <p:nvPr>
            <p:ph type="dt" idx="28"/>
          </p:nvPr>
        </p:nvSpPr>
        <p:spPr bwMode="auto"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717422458" name="PlaceHolder 5"/>
          <p:cNvSpPr>
            <a:spLocks noGrp="1"/>
          </p:cNvSpPr>
          <p:nvPr>
            <p:ph type="ftr" idx="29"/>
          </p:nvPr>
        </p:nvSpPr>
        <p:spPr bwMode="auto"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FFFFFF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491633096" name="PlaceHolder 6"/>
          <p:cNvSpPr>
            <a:spLocks noGrp="1"/>
          </p:cNvSpPr>
          <p:nvPr>
            <p:ph type="sldNum" idx="30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A0A9998E-552E-4CBA-91E3-2D2D16C78F0E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Picture with Caption">
    <p:bg>
      <p:bgPr shadeToTitle="0">
        <a:solidFill>
          <a:srgbClr val="003366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1348745" name="PlaceHolder 1"/>
          <p:cNvSpPr>
            <a:spLocks noGrp="1"/>
          </p:cNvSpPr>
          <p:nvPr>
            <p:ph type="title"/>
          </p:nvPr>
        </p:nvSpPr>
        <p:spPr bwMode="auto">
          <a:xfrm>
            <a:off x="839879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  <a:defRPr/>
            </a:pPr>
            <a:r>
              <a:rPr lang="en-US" sz="3200" b="0" u="none" strike="noStrike">
                <a:solidFill>
                  <a:schemeClr val="dk1"/>
                </a:solidFill>
                <a:latin typeface="Calibri Light"/>
                <a:ea typeface="Arial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96733378" name="PlaceHolder 2"/>
          <p:cNvSpPr>
            <a:spLocks noGrp="1"/>
          </p:cNvSpPr>
          <p:nvPr>
            <p:ph type="body"/>
          </p:nvPr>
        </p:nvSpPr>
        <p:spPr bwMode="auto"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/>
              <a:buChar char=""/>
              <a:defRPr/>
            </a:pPr>
            <a:r>
              <a:rPr lang="en-US" sz="3200" b="0" u="none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/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/>
              <a:buChar char=""/>
              <a:defRPr/>
            </a:pPr>
            <a:r>
              <a:rPr lang="en-US" sz="3200" b="0" u="none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/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/>
              <a:buChar char=""/>
              <a:defRPr/>
            </a:pPr>
            <a:r>
              <a:rPr lang="en-US" sz="3200" b="0" u="none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/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/>
              <a:buChar char=""/>
              <a:defRPr/>
            </a:pPr>
            <a:r>
              <a:rPr lang="en-US" sz="3200" b="0" u="none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/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/>
              <a:buChar char=""/>
              <a:defRPr/>
            </a:pPr>
            <a:r>
              <a:rPr lang="en-US" sz="3200" b="0" u="none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/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/>
              <a:buChar char=""/>
              <a:defRPr/>
            </a:pPr>
            <a:r>
              <a:rPr lang="en-US" sz="3200" b="0" u="none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/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/>
              <a:buChar char=""/>
              <a:defRPr/>
            </a:pPr>
            <a:r>
              <a:rPr lang="en-US" sz="3200" b="0" u="none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/>
          </a:p>
        </p:txBody>
      </p:sp>
      <p:sp>
        <p:nvSpPr>
          <p:cNvPr id="842731549" name="PlaceHolder 3"/>
          <p:cNvSpPr>
            <a:spLocks noGrp="1"/>
          </p:cNvSpPr>
          <p:nvPr>
            <p:ph type="body"/>
          </p:nvPr>
        </p:nvSpPr>
        <p:spPr bwMode="auto">
          <a:xfrm>
            <a:off x="839879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/>
            </a:pPr>
            <a:r>
              <a:rPr lang="en-US" sz="1600" b="0" u="none" strike="noStrike">
                <a:solidFill>
                  <a:schemeClr val="dk1"/>
                </a:solidFill>
                <a:latin typeface="Calibri"/>
                <a:ea typeface="Arial"/>
              </a:rPr>
              <a:t>Click to edit Master text styles</a:t>
            </a:r>
            <a:endParaRPr lang="en-US" sz="16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040968729" name="PlaceHolder 4"/>
          <p:cNvSpPr>
            <a:spLocks noGrp="1"/>
          </p:cNvSpPr>
          <p:nvPr>
            <p:ph type="dt" idx="31"/>
          </p:nvPr>
        </p:nvSpPr>
        <p:spPr bwMode="auto"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82147599" name="PlaceHolder 5"/>
          <p:cNvSpPr>
            <a:spLocks noGrp="1"/>
          </p:cNvSpPr>
          <p:nvPr>
            <p:ph type="ftr" idx="32"/>
          </p:nvPr>
        </p:nvSpPr>
        <p:spPr bwMode="auto"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FFFFFF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1281118800" name="PlaceHolder 6"/>
          <p:cNvSpPr>
            <a:spLocks noGrp="1"/>
          </p:cNvSpPr>
          <p:nvPr>
            <p:ph type="sldNum" idx="33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AEB73416-4472-47B9-A86C-0C9E2248B0A7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bg>
      <p:bgPr shadeToTitle="0">
        <a:solidFill>
          <a:srgbClr val="003366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4974321" name="PlaceHolder 1"/>
          <p:cNvSpPr>
            <a:spLocks noGrp="1"/>
          </p:cNvSpPr>
          <p:nvPr>
            <p:ph type="title"/>
          </p:nvPr>
        </p:nvSpPr>
        <p:spPr bwMode="auto"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defRPr/>
            </a:pPr>
            <a:r>
              <a:rPr lang="en-US" sz="4400" b="0" u="none" strike="noStrike">
                <a:solidFill>
                  <a:schemeClr val="dk1"/>
                </a:solidFill>
                <a:latin typeface="Calibri Light"/>
                <a:ea typeface="Arial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0899760" name="PlaceHolder 2"/>
          <p:cNvSpPr>
            <a:spLocks noGrp="1"/>
          </p:cNvSpPr>
          <p:nvPr>
            <p:ph type="body"/>
          </p:nvPr>
        </p:nvSpPr>
        <p:spPr bwMode="auto"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800" b="0" u="none" strike="noStrike">
                <a:solidFill>
                  <a:schemeClr val="dk1"/>
                </a:solidFill>
                <a:latin typeface="Calibri"/>
                <a:ea typeface="Arial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400" b="0" u="none" strike="noStrike">
                <a:solidFill>
                  <a:schemeClr val="dk1"/>
                </a:solidFill>
                <a:latin typeface="Calibri"/>
                <a:ea typeface="Arial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000" b="0" u="none" strike="noStrike">
                <a:solidFill>
                  <a:schemeClr val="dk1"/>
                </a:solidFill>
                <a:latin typeface="Calibri"/>
                <a:ea typeface="Arial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1800" b="0" u="none" strike="noStrike">
                <a:solidFill>
                  <a:schemeClr val="dk1"/>
                </a:solidFill>
                <a:latin typeface="Calibri"/>
                <a:ea typeface="Arial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1800" b="0" u="none" strike="noStrike">
                <a:solidFill>
                  <a:schemeClr val="dk1"/>
                </a:solidFill>
                <a:latin typeface="Calibri"/>
                <a:ea typeface="Arial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030504036" name="PlaceHolder 3"/>
          <p:cNvSpPr>
            <a:spLocks noGrp="1"/>
          </p:cNvSpPr>
          <p:nvPr>
            <p:ph type="dt" idx="4"/>
          </p:nvPr>
        </p:nvSpPr>
        <p:spPr bwMode="auto"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683486738" name="PlaceHolder 4"/>
          <p:cNvSpPr>
            <a:spLocks noGrp="1"/>
          </p:cNvSpPr>
          <p:nvPr>
            <p:ph type="ftr" idx="5"/>
          </p:nvPr>
        </p:nvSpPr>
        <p:spPr bwMode="auto"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FFFFFF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867065355" name="PlaceHolder 5"/>
          <p:cNvSpPr>
            <a:spLocks noGrp="1"/>
          </p:cNvSpPr>
          <p:nvPr>
            <p:ph type="sldNum" idx="6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4E1AC817-5307-4AED-BD40-7004A43D670B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bg>
      <p:bgPr shadeToTitle="0">
        <a:solidFill>
          <a:srgbClr val="003366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6762911" name="PlaceHolder 1"/>
          <p:cNvSpPr>
            <a:spLocks noGrp="1"/>
          </p:cNvSpPr>
          <p:nvPr>
            <p:ph type="title"/>
          </p:nvPr>
        </p:nvSpPr>
        <p:spPr bwMode="auto"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defRPr/>
            </a:pPr>
            <a:r>
              <a:rPr lang="en-US" sz="4400" b="0" u="none" strike="noStrike">
                <a:solidFill>
                  <a:schemeClr val="dk1"/>
                </a:solidFill>
                <a:latin typeface="Calibri Light"/>
                <a:ea typeface="Arial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84436297" name="PlaceHolder 2"/>
          <p:cNvSpPr>
            <a:spLocks noGrp="1"/>
          </p:cNvSpPr>
          <p:nvPr>
            <p:ph type="body"/>
          </p:nvPr>
        </p:nvSpPr>
        <p:spPr bwMode="auto"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800" b="0" u="none" strike="noStrike">
                <a:solidFill>
                  <a:schemeClr val="dk1"/>
                </a:solidFill>
                <a:latin typeface="Calibri"/>
                <a:ea typeface="Arial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400" b="0" u="none" strike="noStrike">
                <a:solidFill>
                  <a:schemeClr val="dk1"/>
                </a:solidFill>
                <a:latin typeface="Calibri"/>
                <a:ea typeface="Arial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000" b="0" u="none" strike="noStrike">
                <a:solidFill>
                  <a:schemeClr val="dk1"/>
                </a:solidFill>
                <a:latin typeface="Calibri"/>
                <a:ea typeface="Arial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1800" b="0" u="none" strike="noStrike">
                <a:solidFill>
                  <a:schemeClr val="dk1"/>
                </a:solidFill>
                <a:latin typeface="Calibri"/>
                <a:ea typeface="Arial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1800" b="0" u="none" strike="noStrike">
                <a:solidFill>
                  <a:schemeClr val="dk1"/>
                </a:solidFill>
                <a:latin typeface="Calibri"/>
                <a:ea typeface="Arial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90974993" name="PlaceHolder 3"/>
          <p:cNvSpPr>
            <a:spLocks noGrp="1"/>
          </p:cNvSpPr>
          <p:nvPr>
            <p:ph type="dt" idx="7"/>
          </p:nvPr>
        </p:nvSpPr>
        <p:spPr bwMode="auto"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727272117" name="PlaceHolder 4"/>
          <p:cNvSpPr>
            <a:spLocks noGrp="1"/>
          </p:cNvSpPr>
          <p:nvPr>
            <p:ph type="ftr" idx="8"/>
          </p:nvPr>
        </p:nvSpPr>
        <p:spPr bwMode="auto"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FFFFFF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46338325" name="PlaceHolder 5"/>
          <p:cNvSpPr>
            <a:spLocks noGrp="1"/>
          </p:cNvSpPr>
          <p:nvPr>
            <p:ph type="sldNum" idx="9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1AF819F4-169A-4F95-97C5-66BF1B1DE09B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bg>
      <p:bgPr shadeToTitle="0">
        <a:solidFill>
          <a:srgbClr val="003366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6590753" name="PlaceHolder 1"/>
          <p:cNvSpPr>
            <a:spLocks noGrp="1"/>
          </p:cNvSpPr>
          <p:nvPr>
            <p:ph type="title"/>
          </p:nvPr>
        </p:nvSpPr>
        <p:spPr bwMode="auto"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defRPr/>
            </a:pPr>
            <a:r>
              <a:rPr lang="en-US" sz="4400" b="0" u="none" strike="noStrike">
                <a:solidFill>
                  <a:schemeClr val="dk1"/>
                </a:solidFill>
                <a:latin typeface="Calibri Light"/>
                <a:ea typeface="Arial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4966889" name="PlaceHolder 2"/>
          <p:cNvSpPr>
            <a:spLocks noGrp="1"/>
          </p:cNvSpPr>
          <p:nvPr>
            <p:ph type="body"/>
          </p:nvPr>
        </p:nvSpPr>
        <p:spPr bwMode="auto"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800" b="0" u="none" strike="noStrike">
                <a:solidFill>
                  <a:schemeClr val="dk1"/>
                </a:solidFill>
                <a:latin typeface="Calibri"/>
                <a:ea typeface="Arial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400" b="0" u="none" strike="noStrike">
                <a:solidFill>
                  <a:schemeClr val="dk1"/>
                </a:solidFill>
                <a:latin typeface="Calibri"/>
                <a:ea typeface="Arial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000" b="0" u="none" strike="noStrike">
                <a:solidFill>
                  <a:schemeClr val="dk1"/>
                </a:solidFill>
                <a:latin typeface="Calibri"/>
                <a:ea typeface="Arial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1800" b="0" u="none" strike="noStrike">
                <a:solidFill>
                  <a:schemeClr val="dk1"/>
                </a:solidFill>
                <a:latin typeface="Calibri"/>
                <a:ea typeface="Arial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1800" b="0" u="none" strike="noStrike">
                <a:solidFill>
                  <a:schemeClr val="dk1"/>
                </a:solidFill>
                <a:latin typeface="Calibri"/>
                <a:ea typeface="Arial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67332157" name="PlaceHolder 3"/>
          <p:cNvSpPr>
            <a:spLocks noGrp="1"/>
          </p:cNvSpPr>
          <p:nvPr>
            <p:ph type="dt" idx="10"/>
          </p:nvPr>
        </p:nvSpPr>
        <p:spPr bwMode="auto"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40822838" name="PlaceHolder 4"/>
          <p:cNvSpPr>
            <a:spLocks noGrp="1"/>
          </p:cNvSpPr>
          <p:nvPr>
            <p:ph type="ftr" idx="11"/>
          </p:nvPr>
        </p:nvSpPr>
        <p:spPr bwMode="auto"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FFFFFF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65658454" name="PlaceHolder 5"/>
          <p:cNvSpPr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B70BF827-4A06-4A2B-B6B9-65FE46A4CA90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Section Header">
    <p:bg>
      <p:bgPr shadeToTitle="0">
        <a:solidFill>
          <a:srgbClr val="003366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4209828" name="PlaceHolder 1"/>
          <p:cNvSpPr>
            <a:spLocks noGrp="1"/>
          </p:cNvSpPr>
          <p:nvPr>
            <p:ph type="title"/>
          </p:nvPr>
        </p:nvSpPr>
        <p:spPr bwMode="auto"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  <a:defRPr/>
            </a:pPr>
            <a:r>
              <a:rPr lang="en-US" sz="6000" b="0" u="none" strike="noStrike">
                <a:solidFill>
                  <a:schemeClr val="dk1"/>
                </a:solidFill>
                <a:latin typeface="Calibri Light"/>
                <a:ea typeface="Arial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9899736" name="PlaceHolder 2"/>
          <p:cNvSpPr>
            <a:spLocks noGrp="1"/>
          </p:cNvSpPr>
          <p:nvPr>
            <p:ph type="body"/>
          </p:nvPr>
        </p:nvSpPr>
        <p:spPr bwMode="auto">
          <a:xfrm>
            <a:off x="831960" y="4589640"/>
            <a:ext cx="10515240" cy="1499759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/>
            </a:pPr>
            <a:r>
              <a:rPr lang="en-US" sz="24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107562925" name="PlaceHolder 3"/>
          <p:cNvSpPr>
            <a:spLocks noGrp="1"/>
          </p:cNvSpPr>
          <p:nvPr>
            <p:ph type="dt" idx="13"/>
          </p:nvPr>
        </p:nvSpPr>
        <p:spPr bwMode="auto"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041732780" name="PlaceHolder 4"/>
          <p:cNvSpPr>
            <a:spLocks noGrp="1"/>
          </p:cNvSpPr>
          <p:nvPr>
            <p:ph type="ftr" idx="14"/>
          </p:nvPr>
        </p:nvSpPr>
        <p:spPr bwMode="auto"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FFFFFF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1132966810" name="PlaceHolder 5"/>
          <p:cNvSpPr>
            <a:spLocks noGrp="1"/>
          </p:cNvSpPr>
          <p:nvPr>
            <p:ph type="sldNum" idx="15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E9D62BD4-1617-448A-B8F9-5D6FAA0D4A17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bg>
      <p:bgPr shadeToTitle="0">
        <a:solidFill>
          <a:srgbClr val="003366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833458" name="PlaceHolder 1"/>
          <p:cNvSpPr>
            <a:spLocks noGrp="1"/>
          </p:cNvSpPr>
          <p:nvPr>
            <p:ph type="title"/>
          </p:nvPr>
        </p:nvSpPr>
        <p:spPr bwMode="auto"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defRPr/>
            </a:pPr>
            <a:r>
              <a:rPr lang="en-US" sz="4400" b="0" u="none" strike="noStrike">
                <a:solidFill>
                  <a:schemeClr val="dk1"/>
                </a:solidFill>
                <a:latin typeface="Calibri Light"/>
                <a:ea typeface="Arial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55023538" name="PlaceHolder 2"/>
          <p:cNvSpPr>
            <a:spLocks noGrp="1"/>
          </p:cNvSpPr>
          <p:nvPr>
            <p:ph type="body"/>
          </p:nvPr>
        </p:nvSpPr>
        <p:spPr bwMode="auto"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800" b="0" u="none" strike="noStrike">
                <a:solidFill>
                  <a:schemeClr val="dk1"/>
                </a:solidFill>
                <a:latin typeface="Calibri"/>
                <a:ea typeface="Arial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400" b="0" u="none" strike="noStrike">
                <a:solidFill>
                  <a:schemeClr val="dk1"/>
                </a:solidFill>
                <a:latin typeface="Calibri"/>
                <a:ea typeface="Arial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000" b="0" u="none" strike="noStrike">
                <a:solidFill>
                  <a:schemeClr val="dk1"/>
                </a:solidFill>
                <a:latin typeface="Calibri"/>
                <a:ea typeface="Arial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1800" b="0" u="none" strike="noStrike">
                <a:solidFill>
                  <a:schemeClr val="dk1"/>
                </a:solidFill>
                <a:latin typeface="Calibri"/>
                <a:ea typeface="Arial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1800" b="0" u="none" strike="noStrike">
                <a:solidFill>
                  <a:schemeClr val="dk1"/>
                </a:solidFill>
                <a:latin typeface="Calibri"/>
                <a:ea typeface="Arial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002770872" name="PlaceHolder 3"/>
          <p:cNvSpPr>
            <a:spLocks noGrp="1"/>
          </p:cNvSpPr>
          <p:nvPr>
            <p:ph type="body"/>
          </p:nvPr>
        </p:nvSpPr>
        <p:spPr bwMode="auto"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800" b="0" u="none" strike="noStrike">
                <a:solidFill>
                  <a:schemeClr val="dk1"/>
                </a:solidFill>
                <a:latin typeface="Calibri"/>
                <a:ea typeface="Arial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400" b="0" u="none" strike="noStrike">
                <a:solidFill>
                  <a:schemeClr val="dk1"/>
                </a:solidFill>
                <a:latin typeface="Calibri"/>
                <a:ea typeface="Arial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000" b="0" u="none" strike="noStrike">
                <a:solidFill>
                  <a:schemeClr val="dk1"/>
                </a:solidFill>
                <a:latin typeface="Calibri"/>
                <a:ea typeface="Arial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1800" b="0" u="none" strike="noStrike">
                <a:solidFill>
                  <a:schemeClr val="dk1"/>
                </a:solidFill>
                <a:latin typeface="Calibri"/>
                <a:ea typeface="Arial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1800" b="0" u="none" strike="noStrike">
                <a:solidFill>
                  <a:schemeClr val="dk1"/>
                </a:solidFill>
                <a:latin typeface="Calibri"/>
                <a:ea typeface="Arial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99479613" name="PlaceHolder 4"/>
          <p:cNvSpPr>
            <a:spLocks noGrp="1"/>
          </p:cNvSpPr>
          <p:nvPr>
            <p:ph type="dt" idx="16"/>
          </p:nvPr>
        </p:nvSpPr>
        <p:spPr bwMode="auto"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139750807" name="PlaceHolder 5"/>
          <p:cNvSpPr>
            <a:spLocks noGrp="1"/>
          </p:cNvSpPr>
          <p:nvPr>
            <p:ph type="ftr" idx="17"/>
          </p:nvPr>
        </p:nvSpPr>
        <p:spPr bwMode="auto"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FFFFFF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1639208417" name="PlaceHolder 6"/>
          <p:cNvSpPr>
            <a:spLocks noGrp="1"/>
          </p:cNvSpPr>
          <p:nvPr>
            <p:ph type="sldNum" idx="18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ED7379D7-4948-4031-8B22-CB65EC16BDAE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Comparison">
    <p:bg>
      <p:bgPr shadeToTitle="0">
        <a:solidFill>
          <a:srgbClr val="003366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4611264" name="PlaceHolder 1"/>
          <p:cNvSpPr>
            <a:spLocks noGrp="1"/>
          </p:cNvSpPr>
          <p:nvPr>
            <p:ph type="title"/>
          </p:nvPr>
        </p:nvSpPr>
        <p:spPr bwMode="auto">
          <a:xfrm>
            <a:off x="839879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defRPr/>
            </a:pPr>
            <a:r>
              <a:rPr lang="en-US" sz="4400" b="0" u="none" strike="noStrike">
                <a:solidFill>
                  <a:schemeClr val="dk1"/>
                </a:solidFill>
                <a:latin typeface="Calibri Light"/>
                <a:ea typeface="Arial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66151267" name="PlaceHolder 2"/>
          <p:cNvSpPr>
            <a:spLocks noGrp="1"/>
          </p:cNvSpPr>
          <p:nvPr>
            <p:ph type="body"/>
          </p:nvPr>
        </p:nvSpPr>
        <p:spPr bwMode="auto">
          <a:xfrm>
            <a:off x="839879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/>
            </a:pPr>
            <a:r>
              <a:rPr lang="en-US" sz="2400" b="1" u="none" strike="noStrike">
                <a:solidFill>
                  <a:schemeClr val="dk1"/>
                </a:solidFill>
                <a:latin typeface="Calibri"/>
                <a:ea typeface="Arial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30573005" name="PlaceHolder 3"/>
          <p:cNvSpPr>
            <a:spLocks noGrp="1"/>
          </p:cNvSpPr>
          <p:nvPr>
            <p:ph type="body"/>
          </p:nvPr>
        </p:nvSpPr>
        <p:spPr bwMode="auto">
          <a:xfrm>
            <a:off x="839879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800" b="0" u="none" strike="noStrike">
                <a:solidFill>
                  <a:schemeClr val="dk1"/>
                </a:solidFill>
                <a:latin typeface="Calibri"/>
                <a:ea typeface="Arial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400" b="0" u="none" strike="noStrike">
                <a:solidFill>
                  <a:schemeClr val="dk1"/>
                </a:solidFill>
                <a:latin typeface="Calibri"/>
                <a:ea typeface="Arial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000" b="0" u="none" strike="noStrike">
                <a:solidFill>
                  <a:schemeClr val="dk1"/>
                </a:solidFill>
                <a:latin typeface="Calibri"/>
                <a:ea typeface="Arial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1800" b="0" u="none" strike="noStrike">
                <a:solidFill>
                  <a:schemeClr val="dk1"/>
                </a:solidFill>
                <a:latin typeface="Calibri"/>
                <a:ea typeface="Arial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1800" b="0" u="none" strike="noStrike">
                <a:solidFill>
                  <a:schemeClr val="dk1"/>
                </a:solidFill>
                <a:latin typeface="Calibri"/>
                <a:ea typeface="Arial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9234042" name="PlaceHolder 4"/>
          <p:cNvSpPr>
            <a:spLocks noGrp="1"/>
          </p:cNvSpPr>
          <p:nvPr>
            <p:ph type="body"/>
          </p:nvPr>
        </p:nvSpPr>
        <p:spPr bwMode="auto"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/>
            </a:pPr>
            <a:r>
              <a:rPr lang="en-US" sz="2400" b="1" u="none" strike="noStrike">
                <a:solidFill>
                  <a:schemeClr val="dk1"/>
                </a:solidFill>
                <a:latin typeface="Calibri"/>
                <a:ea typeface="Arial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6848914" name="PlaceHolder 5"/>
          <p:cNvSpPr>
            <a:spLocks noGrp="1"/>
          </p:cNvSpPr>
          <p:nvPr>
            <p:ph type="body"/>
          </p:nvPr>
        </p:nvSpPr>
        <p:spPr bwMode="auto"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800" b="0" u="none" strike="noStrike">
                <a:solidFill>
                  <a:schemeClr val="dk1"/>
                </a:solidFill>
                <a:latin typeface="Calibri"/>
                <a:ea typeface="Arial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400" b="0" u="none" strike="noStrike">
                <a:solidFill>
                  <a:schemeClr val="dk1"/>
                </a:solidFill>
                <a:latin typeface="Calibri"/>
                <a:ea typeface="Arial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2000" b="0" u="none" strike="noStrike">
                <a:solidFill>
                  <a:schemeClr val="dk1"/>
                </a:solidFill>
                <a:latin typeface="Calibri"/>
                <a:ea typeface="Arial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1800" b="0" u="none" strike="noStrike">
                <a:solidFill>
                  <a:schemeClr val="dk1"/>
                </a:solidFill>
                <a:latin typeface="Calibri"/>
                <a:ea typeface="Arial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en-US" sz="1800" b="0" u="none" strike="noStrike">
                <a:solidFill>
                  <a:schemeClr val="dk1"/>
                </a:solidFill>
                <a:latin typeface="Calibri"/>
                <a:ea typeface="Arial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38597439" name="PlaceHolder 6"/>
          <p:cNvSpPr>
            <a:spLocks noGrp="1"/>
          </p:cNvSpPr>
          <p:nvPr>
            <p:ph type="dt" idx="19"/>
          </p:nvPr>
        </p:nvSpPr>
        <p:spPr bwMode="auto"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99304500" name="PlaceHolder 7"/>
          <p:cNvSpPr>
            <a:spLocks noGrp="1"/>
          </p:cNvSpPr>
          <p:nvPr>
            <p:ph type="ftr" idx="20"/>
          </p:nvPr>
        </p:nvSpPr>
        <p:spPr bwMode="auto"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FFFFFF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1419043603" name="PlaceHolder 8"/>
          <p:cNvSpPr>
            <a:spLocks noGrp="1"/>
          </p:cNvSpPr>
          <p:nvPr>
            <p:ph type="sldNum" idx="21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B0F5A77C-B342-4F6A-9B18-39B11344C87F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bg>
      <p:bgPr shadeToTitle="0">
        <a:solidFill>
          <a:srgbClr val="003366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8079624" name="PlaceHolder 1"/>
          <p:cNvSpPr>
            <a:spLocks noGrp="1"/>
          </p:cNvSpPr>
          <p:nvPr>
            <p:ph type="title"/>
          </p:nvPr>
        </p:nvSpPr>
        <p:spPr bwMode="auto"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defRPr/>
            </a:pPr>
            <a:r>
              <a:rPr lang="en-US" sz="4400" b="0" u="none" strike="noStrike">
                <a:solidFill>
                  <a:schemeClr val="dk1"/>
                </a:solidFill>
                <a:latin typeface="Calibri Light"/>
                <a:ea typeface="Arial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13535902" name="PlaceHolder 2"/>
          <p:cNvSpPr>
            <a:spLocks noGrp="1"/>
          </p:cNvSpPr>
          <p:nvPr>
            <p:ph type="dt" idx="22"/>
          </p:nvPr>
        </p:nvSpPr>
        <p:spPr bwMode="auto"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95966687" name="PlaceHolder 3"/>
          <p:cNvSpPr>
            <a:spLocks noGrp="1"/>
          </p:cNvSpPr>
          <p:nvPr>
            <p:ph type="ftr" idx="23"/>
          </p:nvPr>
        </p:nvSpPr>
        <p:spPr bwMode="auto"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FFFFFF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1238088319" name="PlaceHolder 4"/>
          <p:cNvSpPr>
            <a:spLocks noGrp="1"/>
          </p:cNvSpPr>
          <p:nvPr>
            <p:ph type="sldNum" idx="24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47B02D4C-2287-48DB-9798-B1759ED66C09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bg>
      <p:bgPr shadeToTitle="0">
        <a:solidFill>
          <a:srgbClr val="003366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6566019" name="PlaceHolder 1"/>
          <p:cNvSpPr>
            <a:spLocks noGrp="1"/>
          </p:cNvSpPr>
          <p:nvPr>
            <p:ph type="dt" idx="25"/>
          </p:nvPr>
        </p:nvSpPr>
        <p:spPr bwMode="auto"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645297283" name="PlaceHolder 2"/>
          <p:cNvSpPr>
            <a:spLocks noGrp="1"/>
          </p:cNvSpPr>
          <p:nvPr>
            <p:ph type="ftr" idx="26"/>
          </p:nvPr>
        </p:nvSpPr>
        <p:spPr bwMode="auto"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FFFFFF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2015383824" name="PlaceHolder 3"/>
          <p:cNvSpPr>
            <a:spLocks noGrp="1"/>
          </p:cNvSpPr>
          <p:nvPr>
            <p:ph type="sldNum" idx="27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EA7FB1E7-E7C5-4FF9-B5CA-85332449B47F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  <a:ea typeface="Arial"/>
              </a:rPr>
              <a:t>‹#›</a:t>
            </a:fld>
            <a:endParaRPr lang="en-US" sz="1200" b="0" u="none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/>
    <p:bodyStyle/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wmf"/><Relationship Id="rId4" Type="http://schemas.openxmlformats.org/officeDocument/2006/relationships/oleObject" Target="../embeddings/oleObject2.bin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wmf"/><Relationship Id="rId4" Type="http://schemas.openxmlformats.org/officeDocument/2006/relationships/oleObject" Target="../embeddings/oleObject3.bin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wmf"/><Relationship Id="rId4" Type="http://schemas.openxmlformats.org/officeDocument/2006/relationships/oleObject" Target="../embeddings/oleObject4.bin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wmf"/><Relationship Id="rId4" Type="http://schemas.openxmlformats.org/officeDocument/2006/relationships/oleObject" Target="../embeddings/oleObject5.bin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wmf"/><Relationship Id="rId4" Type="http://schemas.openxmlformats.org/officeDocument/2006/relationships/oleObject" Target="../embeddings/oleObject6.bin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jp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jp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jp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jp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4.jp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5.jpg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6.jpg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7.png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8.wmf"/><Relationship Id="rId4" Type="http://schemas.openxmlformats.org/officeDocument/2006/relationships/oleObject" Target="../embeddings/oleObject7.bin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9.jpg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0.wmf"/><Relationship Id="rId4" Type="http://schemas.openxmlformats.org/officeDocument/2006/relationships/oleObject" Target="../embeddings/oleObject8.bin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1.wmf"/><Relationship Id="rId4" Type="http://schemas.openxmlformats.org/officeDocument/2006/relationships/oleObject" Target="../embeddings/oleObject9.bin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2.wmf"/><Relationship Id="rId4" Type="http://schemas.openxmlformats.org/officeDocument/2006/relationships/oleObject" Target="../embeddings/oleObject10.bin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3.jpg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4.jpg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5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58088844" name="Picture 2"/>
          <p:cNvPicPr/>
          <p:nvPr/>
        </p:nvPicPr>
        <p:blipFill rotWithShape="1">
          <a:blip r:embed="rId3"/>
          <a:stretch/>
        </p:blipFill>
        <p:spPr bwMode="auto">
          <a:xfrm>
            <a:off x="2887560" y="0"/>
            <a:ext cx="5451120" cy="6857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988640325" name="Object 5"/>
          <p:cNvGraphicFramePr>
            <a:graphicFrameLocks xmlns:a="http://schemas.openxmlformats.org/drawingml/2006/main" noChangeAspect="1"/>
          </p:cNvGraphicFramePr>
          <p:nvPr/>
        </p:nvGraphicFramePr>
        <p:xfrm flipH="0" flipV="0">
          <a:off x="2966844" y="4905"/>
          <a:ext cx="6398544" cy="6882402"/>
        </p:xfrm>
        <a:graphic>
          <a:graphicData uri="http://schemas.openxmlformats.org/presentationml/2006/ole">
            <p:oleObj name="oleObj" r:id="rId4" imgW="0" imgH="0" progId="">
              <p:embed/>
              <p:pic>
                <p:nvPicPr>
                  <p:cNvPr id="988640325" name="Object 5"/>
                  <p:cNvPicPr/>
                  <p:nvPr/>
                </p:nvPicPr>
                <p:blipFill rotWithShape="1">
                  <a:blip r:embed="rId3"/>
                  <a:stretch/>
                </p:blipFill>
                <p:spPr bwMode="auto">
                  <a:xfrm flipH="0" flipV="0">
                    <a:off x="2966844" y="4905"/>
                    <a:ext cx="6398544" cy="6882402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107867346" name="Object 6"/>
          <p:cNvGraphicFramePr>
            <a:graphicFrameLocks xmlns:a="http://schemas.openxmlformats.org/drawingml/2006/main" noChangeAspect="1"/>
          </p:cNvGraphicFramePr>
          <p:nvPr/>
        </p:nvGraphicFramePr>
        <p:xfrm>
          <a:off x="3447479" y="610809"/>
          <a:ext cx="5297039" cy="5417640"/>
        </p:xfrm>
        <a:graphic>
          <a:graphicData uri="http://schemas.openxmlformats.org/presentationml/2006/ole">
            <p:oleObj name="oleObj" r:id="rId4" imgW="0" imgH="0" progId="">
              <p:embed/>
              <p:pic>
                <p:nvPicPr>
                  <p:cNvPr id="107867346" name="Object 6"/>
                  <p:cNvPicPr/>
                  <p:nvPr/>
                </p:nvPicPr>
                <p:blipFill rotWithShape="1">
                  <a:blip r:embed="rId3"/>
                  <a:stretch/>
                </p:blipFill>
                <p:spPr bwMode="auto">
                  <a:xfrm>
                    <a:off x="3447479" y="610809"/>
                    <a:ext cx="5297039" cy="5417640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39145931" name="Picture 2"/>
          <p:cNvPicPr/>
          <p:nvPr/>
        </p:nvPicPr>
        <p:blipFill rotWithShape="1">
          <a:blip r:embed="rId3"/>
          <a:stretch/>
        </p:blipFill>
        <p:spPr bwMode="auto">
          <a:xfrm>
            <a:off x="-10800" y="911879"/>
            <a:ext cx="12202200" cy="50338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44493295" name="Picture 3"/>
          <p:cNvPicPr/>
          <p:nvPr/>
        </p:nvPicPr>
        <p:blipFill rotWithShape="1">
          <a:blip r:embed="rId3"/>
          <a:srcRect l="0" t="0" r="0" b="3936"/>
          <a:stretch/>
        </p:blipFill>
        <p:spPr bwMode="auto">
          <a:xfrm>
            <a:off x="1385640" y="0"/>
            <a:ext cx="10806120" cy="60782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67665256" name="Picture 2"/>
          <p:cNvPicPr/>
          <p:nvPr/>
        </p:nvPicPr>
        <p:blipFill rotWithShape="1">
          <a:blip r:embed="rId3"/>
          <a:srcRect l="3336" t="0" r="5963" b="0"/>
          <a:stretch/>
        </p:blipFill>
        <p:spPr bwMode="auto">
          <a:xfrm>
            <a:off x="1500840" y="0"/>
            <a:ext cx="10690920" cy="48484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28918846" name="Picture 1"/>
          <p:cNvPicPr/>
          <p:nvPr/>
        </p:nvPicPr>
        <p:blipFill rotWithShape="1">
          <a:blip r:embed="rId3"/>
          <a:stretch/>
        </p:blipFill>
        <p:spPr bwMode="auto">
          <a:xfrm>
            <a:off x="1524960" y="0"/>
            <a:ext cx="10666800" cy="59997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1166743683" name="Object 1"/>
          <p:cNvGraphicFramePr>
            <a:graphicFrameLocks xmlns:a="http://schemas.openxmlformats.org/drawingml/2006/main" noChangeAspect="1"/>
          </p:cNvGraphicFramePr>
          <p:nvPr/>
        </p:nvGraphicFramePr>
        <p:xfrm>
          <a:off x="1791000" y="0"/>
          <a:ext cx="8609400" cy="6857640"/>
        </p:xfrm>
        <a:graphic>
          <a:graphicData uri="http://schemas.openxmlformats.org/presentationml/2006/ole">
            <p:oleObj name="oleObj" r:id="rId4" imgW="0" imgH="0" progId="">
              <p:embed/>
              <p:pic>
                <p:nvPicPr>
                  <p:cNvPr id="1166743683" name="Object 1"/>
                  <p:cNvPicPr/>
                  <p:nvPr/>
                </p:nvPicPr>
                <p:blipFill rotWithShape="1">
                  <a:blip r:embed="rId3"/>
                  <a:stretch/>
                </p:blipFill>
                <p:spPr bwMode="auto">
                  <a:xfrm>
                    <a:off x="1791000" y="0"/>
                    <a:ext cx="8609400" cy="6857640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71737332" name="Picture 1"/>
          <p:cNvPicPr/>
          <p:nvPr/>
        </p:nvPicPr>
        <p:blipFill rotWithShape="1">
          <a:blip r:embed="rId3"/>
          <a:stretch/>
        </p:blipFill>
        <p:spPr bwMode="auto">
          <a:xfrm>
            <a:off x="1497960" y="0"/>
            <a:ext cx="10693800" cy="62434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416014924" name="Object 1"/>
          <p:cNvGraphicFramePr>
            <a:graphicFrameLocks xmlns:a="http://schemas.openxmlformats.org/drawingml/2006/main" noChangeAspect="1"/>
          </p:cNvGraphicFramePr>
          <p:nvPr/>
        </p:nvGraphicFramePr>
        <p:xfrm>
          <a:off x="1518480" y="0"/>
          <a:ext cx="10673280" cy="5108760"/>
        </p:xfrm>
        <a:graphic>
          <a:graphicData uri="http://schemas.openxmlformats.org/presentationml/2006/ole">
            <p:oleObj name="oleObj" r:id="rId4" imgW="0" imgH="0" progId="">
              <p:embed/>
              <p:pic>
                <p:nvPicPr>
                  <p:cNvPr id="416014924" name="Object 1"/>
                  <p:cNvPicPr/>
                  <p:nvPr/>
                </p:nvPicPr>
                <p:blipFill rotWithShape="1">
                  <a:blip r:embed="rId3"/>
                  <a:stretch/>
                </p:blipFill>
                <p:spPr bwMode="auto">
                  <a:xfrm>
                    <a:off x="1518480" y="0"/>
                    <a:ext cx="10673280" cy="5108760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900706293" name="Object 2"/>
          <p:cNvGraphicFramePr>
            <a:graphicFrameLocks xmlns:a="http://schemas.openxmlformats.org/drawingml/2006/main" noChangeAspect="1"/>
          </p:cNvGraphicFramePr>
          <p:nvPr/>
        </p:nvGraphicFramePr>
        <p:xfrm>
          <a:off x="1463040" y="0"/>
          <a:ext cx="10728720" cy="6034680"/>
        </p:xfrm>
        <a:graphic>
          <a:graphicData uri="http://schemas.openxmlformats.org/presentationml/2006/ole">
            <p:oleObj name="oleObj" r:id="rId4" imgW="0" imgH="0" progId="">
              <p:embed/>
              <p:pic>
                <p:nvPicPr>
                  <p:cNvPr id="900706293" name="Object 2"/>
                  <p:cNvPicPr/>
                  <p:nvPr/>
                </p:nvPicPr>
                <p:blipFill rotWithShape="1">
                  <a:blip r:embed="rId3"/>
                  <a:stretch/>
                </p:blipFill>
                <p:spPr bwMode="auto">
                  <a:xfrm>
                    <a:off x="1463040" y="0"/>
                    <a:ext cx="10728720" cy="6034680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35527495" name="Picture 1"/>
          <p:cNvPicPr/>
          <p:nvPr/>
        </p:nvPicPr>
        <p:blipFill rotWithShape="1">
          <a:blip r:embed="rId3"/>
          <a:stretch/>
        </p:blipFill>
        <p:spPr bwMode="auto">
          <a:xfrm>
            <a:off x="2998800" y="0"/>
            <a:ext cx="6194160" cy="6857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1183723" name="TextBox 7"/>
          <p:cNvSpPr/>
          <p:nvPr/>
        </p:nvSpPr>
        <p:spPr bwMode="auto">
          <a:xfrm>
            <a:off x="8763120" y="3152160"/>
            <a:ext cx="2295000" cy="708120"/>
          </a:xfrm>
          <a:prstGeom prst="rect">
            <a:avLst/>
          </a:prstGeom>
          <a:noFill/>
          <a:ln w="0">
            <a:noFill/>
          </a:ln>
          <a:effectLst>
            <a:outerShdw dist="63130" dir="2700000" algn="tl" rotWithShape="0">
              <a:srgbClr val="000000"/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defRPr/>
            </a:pPr>
            <a:r>
              <a:rPr lang="en-US" sz="4000" b="1" u="none" strike="noStrike">
                <a:solidFill>
                  <a:srgbClr val="FFC000"/>
                </a:solidFill>
                <a:latin typeface="Arial Narrow"/>
                <a:ea typeface="Arial"/>
              </a:rPr>
              <a:t>1922</a:t>
            </a:r>
            <a:endParaRPr lang="en-US" sz="4000" b="0" u="none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610438827" name="Picture 2"/>
          <p:cNvPicPr/>
          <p:nvPr/>
        </p:nvPicPr>
        <p:blipFill rotWithShape="1">
          <a:blip r:embed="rId3"/>
          <a:stretch/>
        </p:blipFill>
        <p:spPr bwMode="auto">
          <a:xfrm>
            <a:off x="4183560" y="321120"/>
            <a:ext cx="3825000" cy="62157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62888062" name="Picture 2" descr="TIME Magazine Cover: The Big Freeze - Dec. 3, 1973 - Environment - Energy -  Business"/>
          <p:cNvPicPr/>
          <p:nvPr/>
        </p:nvPicPr>
        <p:blipFill rotWithShape="1">
          <a:blip r:embed="rId3"/>
          <a:stretch/>
        </p:blipFill>
        <p:spPr bwMode="auto">
          <a:xfrm>
            <a:off x="3666960" y="228600"/>
            <a:ext cx="4857840" cy="640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3460099" name="TextBox 2"/>
          <p:cNvSpPr/>
          <p:nvPr/>
        </p:nvSpPr>
        <p:spPr bwMode="auto">
          <a:xfrm>
            <a:off x="8763120" y="3152160"/>
            <a:ext cx="2295000" cy="708120"/>
          </a:xfrm>
          <a:prstGeom prst="rect">
            <a:avLst/>
          </a:prstGeom>
          <a:noFill/>
          <a:ln w="0">
            <a:noFill/>
          </a:ln>
          <a:effectLst>
            <a:outerShdw dist="63130" dir="2700000" algn="tl" rotWithShape="0">
              <a:srgbClr val="000000"/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defRPr/>
            </a:pPr>
            <a:r>
              <a:rPr lang="en-US" sz="4000" b="1" u="none" strike="noStrike">
                <a:solidFill>
                  <a:srgbClr val="FFC000"/>
                </a:solidFill>
                <a:latin typeface="Arial Narrow"/>
                <a:ea typeface="Arial"/>
              </a:rPr>
              <a:t>1973</a:t>
            </a:r>
            <a:endParaRPr lang="en-US" sz="4000" b="0" u="none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7695720" name="Picture 4" descr="TIME Magazine Cover: Greenhouse Effect - Oct. 19, 1987 - Global Warming -  Environment - Weather"/>
          <p:cNvPicPr/>
          <p:nvPr/>
        </p:nvPicPr>
        <p:blipFill rotWithShape="1">
          <a:blip r:embed="rId3"/>
          <a:stretch/>
        </p:blipFill>
        <p:spPr bwMode="auto">
          <a:xfrm>
            <a:off x="3666960" y="228600"/>
            <a:ext cx="4857840" cy="640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27050259" name="TextBox 1"/>
          <p:cNvSpPr/>
          <p:nvPr/>
        </p:nvSpPr>
        <p:spPr bwMode="auto">
          <a:xfrm>
            <a:off x="8763120" y="3152160"/>
            <a:ext cx="2295000" cy="708120"/>
          </a:xfrm>
          <a:prstGeom prst="rect">
            <a:avLst/>
          </a:prstGeom>
          <a:noFill/>
          <a:ln w="0">
            <a:noFill/>
          </a:ln>
          <a:effectLst>
            <a:outerShdw dist="63130" dir="2700000" algn="tl" rotWithShape="0">
              <a:srgbClr val="000000"/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defRPr/>
            </a:pPr>
            <a:r>
              <a:rPr lang="en-US" sz="4000" b="1" u="none" strike="noStrike">
                <a:solidFill>
                  <a:srgbClr val="FFC000"/>
                </a:solidFill>
                <a:latin typeface="Arial Narrow"/>
                <a:ea typeface="Arial"/>
              </a:rPr>
              <a:t>1987</a:t>
            </a:r>
            <a:endParaRPr lang="en-US" sz="4000" b="0" u="none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08056173" name="Picture 6" descr="TIME Magazine Cover: Vanishing Ozone - Feb. 17, 1992 - Weather - Global  Warming - Environment"/>
          <p:cNvPicPr/>
          <p:nvPr/>
        </p:nvPicPr>
        <p:blipFill rotWithShape="1">
          <a:blip r:embed="rId3"/>
          <a:stretch/>
        </p:blipFill>
        <p:spPr bwMode="auto">
          <a:xfrm>
            <a:off x="3666960" y="228600"/>
            <a:ext cx="4857840" cy="640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4125774" name="TextBox 1"/>
          <p:cNvSpPr/>
          <p:nvPr/>
        </p:nvSpPr>
        <p:spPr bwMode="auto">
          <a:xfrm>
            <a:off x="8763120" y="3152160"/>
            <a:ext cx="2295000" cy="708120"/>
          </a:xfrm>
          <a:prstGeom prst="rect">
            <a:avLst/>
          </a:prstGeom>
          <a:noFill/>
          <a:ln w="0">
            <a:noFill/>
          </a:ln>
          <a:effectLst>
            <a:outerShdw dist="63130" dir="2700000" algn="tl" rotWithShape="0">
              <a:srgbClr val="000000"/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defRPr/>
            </a:pPr>
            <a:r>
              <a:rPr lang="en-US" sz="4000" b="1" u="none" strike="noStrike">
                <a:solidFill>
                  <a:srgbClr val="FFC000"/>
                </a:solidFill>
                <a:latin typeface="Arial Narrow"/>
                <a:ea typeface="Arial"/>
              </a:rPr>
              <a:t>1992</a:t>
            </a:r>
            <a:endParaRPr lang="en-US" sz="4000" b="0" u="none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928578067" name="Picture 2" descr="Image may contain: text"/>
          <p:cNvPicPr/>
          <p:nvPr/>
        </p:nvPicPr>
        <p:blipFill rotWithShape="1">
          <a:blip r:embed="rId3"/>
          <a:stretch/>
        </p:blipFill>
        <p:spPr bwMode="auto">
          <a:xfrm>
            <a:off x="3666960" y="228600"/>
            <a:ext cx="4860720" cy="640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99063509" name="TextBox 1"/>
          <p:cNvSpPr/>
          <p:nvPr/>
        </p:nvSpPr>
        <p:spPr bwMode="auto">
          <a:xfrm>
            <a:off x="8763120" y="3152160"/>
            <a:ext cx="2295000" cy="708120"/>
          </a:xfrm>
          <a:prstGeom prst="rect">
            <a:avLst/>
          </a:prstGeom>
          <a:noFill/>
          <a:ln w="0">
            <a:noFill/>
          </a:ln>
          <a:effectLst>
            <a:outerShdw dist="63130" dir="2700000" algn="tl" rotWithShape="0">
              <a:srgbClr val="000000"/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defRPr/>
            </a:pPr>
            <a:r>
              <a:rPr lang="en-US" sz="4000" b="1" u="none" strike="noStrike">
                <a:solidFill>
                  <a:srgbClr val="FFC000"/>
                </a:solidFill>
                <a:latin typeface="Arial Narrow"/>
                <a:ea typeface="Arial"/>
              </a:rPr>
              <a:t>2000</a:t>
            </a:r>
            <a:endParaRPr lang="en-US" sz="4000" b="0" u="none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31233220" name="Picture 10" descr="TIME Magazine Cover: Global Warming - Apr. 9, 2001 - Weather - Global  Warming - Environment"/>
          <p:cNvPicPr/>
          <p:nvPr/>
        </p:nvPicPr>
        <p:blipFill rotWithShape="1">
          <a:blip r:embed="rId3"/>
          <a:stretch/>
        </p:blipFill>
        <p:spPr bwMode="auto">
          <a:xfrm>
            <a:off x="3666960" y="228600"/>
            <a:ext cx="4857840" cy="640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96549132" name="TextBox 1"/>
          <p:cNvSpPr/>
          <p:nvPr/>
        </p:nvSpPr>
        <p:spPr bwMode="auto">
          <a:xfrm>
            <a:off x="8763120" y="3152160"/>
            <a:ext cx="2295000" cy="708120"/>
          </a:xfrm>
          <a:prstGeom prst="rect">
            <a:avLst/>
          </a:prstGeom>
          <a:noFill/>
          <a:ln w="0">
            <a:noFill/>
          </a:ln>
          <a:effectLst>
            <a:outerShdw dist="63130" dir="2700000" algn="tl" rotWithShape="0">
              <a:srgbClr val="000000"/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defRPr/>
            </a:pPr>
            <a:r>
              <a:rPr lang="en-US" sz="4000" b="1" u="none" strike="noStrike">
                <a:solidFill>
                  <a:srgbClr val="FFC000"/>
                </a:solidFill>
                <a:latin typeface="Arial Narrow"/>
                <a:ea typeface="Arial"/>
              </a:rPr>
              <a:t>2001</a:t>
            </a:r>
            <a:endParaRPr lang="en-US" sz="4000" b="0" u="none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05996106" name="Picture 12" descr="TIME Magazine Cover: Global Warming: Be Worried. Be Very Worried - Apr. 3,  2006 - Science &amp;amp; Technology - Global Warming - Environment - Wildlife"/>
          <p:cNvPicPr/>
          <p:nvPr/>
        </p:nvPicPr>
        <p:blipFill rotWithShape="1">
          <a:blip r:embed="rId3"/>
          <a:stretch/>
        </p:blipFill>
        <p:spPr bwMode="auto">
          <a:xfrm>
            <a:off x="3694320" y="228600"/>
            <a:ext cx="4803120" cy="640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23025074" name="TextBox 1"/>
          <p:cNvSpPr/>
          <p:nvPr/>
        </p:nvSpPr>
        <p:spPr bwMode="auto">
          <a:xfrm>
            <a:off x="8763120" y="3152160"/>
            <a:ext cx="2295000" cy="708120"/>
          </a:xfrm>
          <a:prstGeom prst="rect">
            <a:avLst/>
          </a:prstGeom>
          <a:noFill/>
          <a:ln w="0">
            <a:noFill/>
          </a:ln>
          <a:effectLst>
            <a:outerShdw dist="63130" dir="2700000" algn="tl" rotWithShape="0">
              <a:srgbClr val="000000"/>
            </a:outerShdw>
          </a:effectLst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defRPr/>
            </a:pPr>
            <a:r>
              <a:rPr lang="en-US" sz="4000" b="1" u="none" strike="noStrike">
                <a:solidFill>
                  <a:srgbClr val="FFC000"/>
                </a:solidFill>
                <a:latin typeface="Arial Narrow"/>
                <a:ea typeface="Arial"/>
              </a:rPr>
              <a:t>2006</a:t>
            </a:r>
            <a:endParaRPr lang="en-US" sz="4000" b="0" u="none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05124953" name="Picture 2" descr="Image"/>
          <p:cNvPicPr/>
          <p:nvPr/>
        </p:nvPicPr>
        <p:blipFill rotWithShape="1">
          <a:blip r:embed="rId3"/>
          <a:stretch/>
        </p:blipFill>
        <p:spPr bwMode="auto">
          <a:xfrm>
            <a:off x="871920" y="1082160"/>
            <a:ext cx="10447920" cy="46936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1469597390" name="Object 3"/>
          <p:cNvGraphicFramePr>
            <a:graphicFrameLocks xmlns:a="http://schemas.openxmlformats.org/drawingml/2006/main" noChangeAspect="1"/>
          </p:cNvGraphicFramePr>
          <p:nvPr/>
        </p:nvGraphicFramePr>
        <p:xfrm>
          <a:off x="1410840" y="0"/>
          <a:ext cx="10780920" cy="6186240"/>
        </p:xfrm>
        <a:graphic>
          <a:graphicData uri="http://schemas.openxmlformats.org/presentationml/2006/ole">
            <p:oleObj name="oleObj" r:id="rId4" imgW="0" imgH="0" progId="">
              <p:embed/>
              <p:pic>
                <p:nvPicPr>
                  <p:cNvPr id="1469597390" name="Object 3"/>
                  <p:cNvPicPr/>
                  <p:nvPr/>
                </p:nvPicPr>
                <p:blipFill rotWithShape="1">
                  <a:blip r:embed="rId3"/>
                  <a:stretch/>
                </p:blipFill>
                <p:spPr bwMode="auto">
                  <a:xfrm>
                    <a:off x="1410840" y="0"/>
                    <a:ext cx="10780920" cy="6186240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3055599" name="TextBox 2"/>
          <p:cNvSpPr/>
          <p:nvPr/>
        </p:nvSpPr>
        <p:spPr bwMode="auto">
          <a:xfrm>
            <a:off x="591120" y="2967480"/>
            <a:ext cx="11009520" cy="9237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ct val="100000"/>
              </a:lnSpc>
              <a:spcBef>
                <a:spcPts val="2999"/>
              </a:spcBef>
              <a:defRPr/>
            </a:pPr>
            <a:r>
              <a:rPr lang="en-US" sz="3000" b="0" u="none" strike="noStrike">
                <a:solidFill>
                  <a:schemeClr val="lt1"/>
                </a:solidFill>
                <a:latin typeface="Franklin Gothic Demi Cond"/>
                <a:ea typeface="Arial"/>
              </a:rPr>
              <a:t>“While the earth remaineth, seedtime and harvest, and cold and heat,</a:t>
            </a:r>
            <a:endParaRPr lang="en-US" sz="3000" b="0" u="none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defRPr/>
            </a:pPr>
            <a:r>
              <a:rPr lang="en-US" sz="3000" b="0" u="none" strike="noStrike">
                <a:solidFill>
                  <a:schemeClr val="lt1"/>
                </a:solidFill>
                <a:latin typeface="Franklin Gothic Demi Cond"/>
                <a:ea typeface="Arial"/>
              </a:rPr>
              <a:t>and summer and winter, and day and night shall not cease”</a:t>
            </a:r>
            <a:r>
              <a:rPr lang="en-US" sz="3000" b="0" u="none" strike="noStrike">
                <a:solidFill>
                  <a:srgbClr val="FFC000"/>
                </a:solidFill>
                <a:latin typeface="Franklin Gothic Demi Cond"/>
                <a:ea typeface="Arial"/>
              </a:rPr>
              <a:t> (Genesis 8:22)</a:t>
            </a:r>
            <a:r>
              <a:rPr lang="en-US" sz="3000" b="0" u="none" strike="noStrike">
                <a:solidFill>
                  <a:schemeClr val="lt1"/>
                </a:solidFill>
                <a:latin typeface="Franklin Gothic Demi Cond"/>
                <a:ea typeface="Arial"/>
              </a:rPr>
              <a:t>.</a:t>
            </a:r>
            <a:endParaRPr lang="en-US" sz="3000" b="0" u="none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1110734" name="Picture 1"/>
          <p:cNvPicPr/>
          <p:nvPr/>
        </p:nvPicPr>
        <p:blipFill rotWithShape="1">
          <a:blip r:embed="rId3"/>
          <a:srcRect l="0" t="0" r="0" b="13233"/>
          <a:stretch/>
        </p:blipFill>
        <p:spPr bwMode="auto">
          <a:xfrm>
            <a:off x="1601280" y="0"/>
            <a:ext cx="10590480" cy="6857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64894572" name="Picture 2" descr="Image may contain: 1 person"/>
          <p:cNvPicPr/>
          <p:nvPr/>
        </p:nvPicPr>
        <p:blipFill rotWithShape="1">
          <a:blip r:embed="rId3"/>
          <a:stretch/>
        </p:blipFill>
        <p:spPr bwMode="auto">
          <a:xfrm>
            <a:off x="2928960" y="0"/>
            <a:ext cx="6334200" cy="6874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1667921806" name="Object 1"/>
          <p:cNvGraphicFramePr>
            <a:graphicFrameLocks xmlns:a="http://schemas.openxmlformats.org/drawingml/2006/main" noChangeAspect="1"/>
          </p:cNvGraphicFramePr>
          <p:nvPr/>
        </p:nvGraphicFramePr>
        <p:xfrm>
          <a:off x="1367280" y="0"/>
          <a:ext cx="10823760" cy="6088680"/>
        </p:xfrm>
        <a:graphic>
          <a:graphicData uri="http://schemas.openxmlformats.org/presentationml/2006/ole">
            <p:oleObj name="oleObj" r:id="rId4" imgW="0" imgH="0" progId="">
              <p:embed/>
              <p:pic>
                <p:nvPicPr>
                  <p:cNvPr id="1667921806" name="Object 1"/>
                  <p:cNvPicPr/>
                  <p:nvPr/>
                </p:nvPicPr>
                <p:blipFill rotWithShape="1">
                  <a:blip r:embed="rId3"/>
                  <a:stretch/>
                </p:blipFill>
                <p:spPr bwMode="auto">
                  <a:xfrm>
                    <a:off x="1367280" y="0"/>
                    <a:ext cx="10823760" cy="6088680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021259504" name="Object 2"/>
          <p:cNvGraphicFramePr>
            <a:graphicFrameLocks xmlns:a="http://schemas.openxmlformats.org/drawingml/2006/main" noChangeAspect="1"/>
          </p:cNvGraphicFramePr>
          <p:nvPr/>
        </p:nvGraphicFramePr>
        <p:xfrm>
          <a:off x="1668960" y="0"/>
          <a:ext cx="11274120" cy="6045840"/>
        </p:xfrm>
        <a:graphic>
          <a:graphicData uri="http://schemas.openxmlformats.org/presentationml/2006/ole">
            <p:oleObj name="oleObj" r:id="rId4" imgW="0" imgH="0" progId="">
              <p:embed/>
              <p:pic>
                <p:nvPicPr>
                  <p:cNvPr id="2021259504" name="Object 2"/>
                  <p:cNvPicPr/>
                  <p:nvPr/>
                </p:nvPicPr>
                <p:blipFill rotWithShape="1">
                  <a:blip r:embed="rId3"/>
                  <a:stretch/>
                </p:blipFill>
                <p:spPr bwMode="auto">
                  <a:xfrm>
                    <a:off x="1668960" y="0"/>
                    <a:ext cx="11274120" cy="6045840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848201308" name="Object 4"/>
          <p:cNvGraphicFramePr>
            <a:graphicFrameLocks xmlns:a="http://schemas.openxmlformats.org/drawingml/2006/main" noChangeAspect="1"/>
          </p:cNvGraphicFramePr>
          <p:nvPr/>
        </p:nvGraphicFramePr>
        <p:xfrm>
          <a:off x="1654560" y="0"/>
          <a:ext cx="10536840" cy="5163120"/>
        </p:xfrm>
        <a:graphic>
          <a:graphicData uri="http://schemas.openxmlformats.org/presentationml/2006/ole">
            <p:oleObj name="oleObj" r:id="rId4" imgW="0" imgH="0" progId="">
              <p:embed/>
              <p:pic>
                <p:nvPicPr>
                  <p:cNvPr id="848201308" name="Object 4"/>
                  <p:cNvPicPr/>
                  <p:nvPr/>
                </p:nvPicPr>
                <p:blipFill rotWithShape="1">
                  <a:blip r:embed="rId3"/>
                  <a:stretch/>
                </p:blipFill>
                <p:spPr bwMode="auto">
                  <a:xfrm>
                    <a:off x="1654560" y="0"/>
                    <a:ext cx="10536840" cy="5163120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17184376" name="Picture 2" descr="Fauci urges vaccinations as COVID-19 variant surges in U.K. - Axios"/>
          <p:cNvPicPr/>
          <p:nvPr/>
        </p:nvPicPr>
        <p:blipFill rotWithShape="1">
          <a:blip r:embed="rId3"/>
          <a:stretch/>
        </p:blipFill>
        <p:spPr bwMode="auto">
          <a:xfrm>
            <a:off x="1541520" y="0"/>
            <a:ext cx="10650240" cy="6005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18399005" name="Picture 2" descr="Image"/>
          <p:cNvPicPr/>
          <p:nvPr/>
        </p:nvPicPr>
        <p:blipFill rotWithShape="1">
          <a:blip r:embed="rId3"/>
          <a:stretch/>
        </p:blipFill>
        <p:spPr bwMode="auto">
          <a:xfrm>
            <a:off x="1019879" y="743400"/>
            <a:ext cx="10152000" cy="5370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56613672" name="Picture 1"/>
          <p:cNvPicPr/>
          <p:nvPr/>
        </p:nvPicPr>
        <p:blipFill rotWithShape="1">
          <a:blip r:embed="rId3"/>
          <a:stretch/>
        </p:blipFill>
        <p:spPr bwMode="auto">
          <a:xfrm>
            <a:off x="1901880" y="0"/>
            <a:ext cx="8387640" cy="6857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99543172" name="Picture 3"/>
          <p:cNvPicPr/>
          <p:nvPr/>
        </p:nvPicPr>
        <p:blipFill rotWithShape="1">
          <a:blip r:embed="rId3"/>
          <a:srcRect l="2047" t="0" r="7719" b="0"/>
          <a:stretch/>
        </p:blipFill>
        <p:spPr bwMode="auto">
          <a:xfrm>
            <a:off x="2408760" y="0"/>
            <a:ext cx="7373880" cy="6857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53636363" name="Picture 2"/>
          <p:cNvPicPr/>
          <p:nvPr/>
        </p:nvPicPr>
        <p:blipFill rotWithShape="1">
          <a:blip r:embed="rId3"/>
          <a:srcRect l="1514" t="0" r="3497" b="0"/>
          <a:stretch/>
        </p:blipFill>
        <p:spPr bwMode="auto">
          <a:xfrm>
            <a:off x="2034000" y="0"/>
            <a:ext cx="7158240" cy="6857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7053318" name="Picture 2"/>
          <p:cNvPicPr/>
          <p:nvPr/>
        </p:nvPicPr>
        <p:blipFill rotWithShape="1">
          <a:blip r:embed="rId3"/>
          <a:srcRect l="979" t="0" r="2545" b="17218"/>
          <a:stretch/>
        </p:blipFill>
        <p:spPr bwMode="auto">
          <a:xfrm>
            <a:off x="2610360" y="0"/>
            <a:ext cx="6970680" cy="6857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15716592" name="Picture 2"/>
          <p:cNvPicPr/>
          <p:nvPr/>
        </p:nvPicPr>
        <p:blipFill rotWithShape="1">
          <a:blip r:embed="rId3"/>
          <a:stretch/>
        </p:blipFill>
        <p:spPr bwMode="auto">
          <a:xfrm>
            <a:off x="0" y="1132560"/>
            <a:ext cx="12191760" cy="4592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43402691" name="Picture 2"/>
          <p:cNvPicPr/>
          <p:nvPr/>
        </p:nvPicPr>
        <p:blipFill rotWithShape="1">
          <a:blip r:embed="rId3"/>
          <a:srcRect l="0" t="0" r="58000" b="0"/>
          <a:stretch/>
        </p:blipFill>
        <p:spPr bwMode="auto">
          <a:xfrm>
            <a:off x="3535560" y="0"/>
            <a:ext cx="5120280" cy="6857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1233447869" name="Object 4"/>
          <p:cNvGraphicFramePr>
            <a:graphicFrameLocks xmlns:a="http://schemas.openxmlformats.org/drawingml/2006/main" noChangeAspect="1"/>
          </p:cNvGraphicFramePr>
          <p:nvPr/>
        </p:nvGraphicFramePr>
        <p:xfrm flipH="0" flipV="0">
          <a:off x="-16442" y="0"/>
          <a:ext cx="12208202" cy="6887307"/>
        </p:xfrm>
        <a:graphic>
          <a:graphicData uri="http://schemas.openxmlformats.org/presentationml/2006/ole">
            <p:oleObj name="oleObj" r:id="rId4" imgW="0" imgH="0" progId="">
              <p:embed/>
              <p:pic>
                <p:nvPicPr>
                  <p:cNvPr id="1233447869" name="Object 4"/>
                  <p:cNvPicPr/>
                  <p:nvPr/>
                </p:nvPicPr>
                <p:blipFill rotWithShape="1">
                  <a:blip r:embed="rId3"/>
                  <a:stretch/>
                </p:blipFill>
                <p:spPr bwMode="auto">
                  <a:xfrm flipH="0" flipV="0">
                    <a:off x="-16442" y="0"/>
                    <a:ext cx="12208202" cy="688730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ONLYOFFICE/9.4.0.129</Application>
  <PresentationFormat>On-screen Show (4:3)</PresentationFormat>
  <Paragraphs>0</Paragraphs>
  <Slides>36</Slides>
  <Notes>36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 Clifton</dc:creator>
  <dc:language>en-US</dc:language>
  <cp:lastModifiedBy/>
  <cp:revision>884</cp:revision>
  <dcterms:created xsi:type="dcterms:W3CDTF">2021-01-24T03:06:12Z</dcterms:created>
  <dcterms:modified xsi:type="dcterms:W3CDTF">2026-07-13T05:56:08Z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168</vt:i4>
  </property>
  <property fmtid="{D5CDD505-2E9C-101B-9397-08002B2CF9AE}" pid="3" name="PresentationFormat">
    <vt:lpwstr>Custom</vt:lpwstr>
  </property>
  <property fmtid="{D5CDD505-2E9C-101B-9397-08002B2CF9AE}" pid="4" name="Slides">
    <vt:i4>168</vt:i4>
  </property>
</Properties>
</file>